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C8C611-14E6-C9B6-19D6-8D261B84C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CA28763-FA76-2251-E30E-4FDC77AC0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8C5C-74AD-4DC4-97B2-AA24C67FACD1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0BC92C-9058-E876-3288-763184A71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6BAE27-4C89-A17D-8C7D-3BEA910A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ADA4-B815-4060-B3E8-706EB557E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08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D191C-751B-2E3B-BF34-E6AE52A73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0ADA7F-C547-DC46-AFFF-1155BD159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074B12-8062-B035-4E60-0906A0E8EB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88C5C-74AD-4DC4-97B2-AA24C67FACD1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DF0C66-9348-24C3-19D9-A2E2BF4CCB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124F45-B6F9-C16F-AB4E-2C5B6AACE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6ADA4-B815-4060-B3E8-706EB557E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11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C787D30-82EE-C26A-4F90-6ADDBD7AA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89AAD5-4E5D-6368-6ABE-ABCDA0BD4B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02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DB4811B-9368-34E3-5D59-F6D852B89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3ABCAD-04BE-6478-A474-DC6EEB9200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40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98FC74D-9055-0037-1C9F-614F83330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927725-D459-3E4E-ABC1-1DF297BE19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379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FABB6F5-F3F2-83D3-674B-154A63856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39212C-E940-903D-22E9-6D8DDBD2AC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76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334152F-7503-6C65-B079-CCCA7D05F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6FAE0A-4677-690B-5C21-2F0B35F05A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5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366F7F2-BE45-8E4B-C968-C6816209B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99400D-F261-B80B-9636-50FE2C2C62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05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73E0230-CBE7-4FC4-4CF4-027B9E4A4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084505-88CC-BEDC-9530-DE200B18EC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75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07ECECD-2678-A632-F519-C0586A38F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C896D4-5084-BCBA-0E3A-1E68C1D5EC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0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95AAC03-198C-3338-3AF7-EAC76067C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849849-21EE-365D-0B6C-657A397F00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38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B1C37F7-75A8-8951-6B59-5015A7446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4DDDDD-F022-ED78-C965-199D20888B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42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35A1B24-547D-EC52-0F86-2784F8EFF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EE2E58-FDB4-E650-BCC5-47748C9F48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87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9E3055E-A0EB-A8D4-340B-0B003FEA9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DFA86F-733B-541C-737C-FC8AFC5057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0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D42D140-8DE9-92A9-A033-1467CD303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0A9B0D-F346-702B-B3F6-39329CBB25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994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C048D58-6BDA-A434-2F55-B7416E3E2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894D8E-76E6-6502-4D1F-D5A05970AC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77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38800CB-99BA-686E-73F0-0AC906E1A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4A35CA-4660-61F0-6401-9C95A758D8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68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5D39786-5BEE-264E-2399-8F0C1ECB7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22C90C-0F4E-49C8-C2AA-295A60DB86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03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1C5C257-74FC-1B23-7651-923CBB6DF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CC7672-D76B-855C-3E96-42581F2313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65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09675A0-84BC-A7C4-FA96-2948E1A85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293AA0-B3FB-428C-960E-A8A21D0222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14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DB07B1E-14D9-CB9D-53BB-FB19BEB43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8F9E17-3DDA-F5E2-90CA-023579BC29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7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5602A0A-E12D-06E3-3B7F-35165D35C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CC44A5-D7B0-EBCF-154F-3D444F3353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7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BE867C4-7FC6-9F06-4AF0-A7B76660B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A473A8-ECE8-A96B-1A17-7620BC2B79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22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7685918-EA98-D43F-3141-383D9B71E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E56A61-4D79-E170-74CE-B3ADBE7A9C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32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9805B5B-8744-816D-9B6E-8B28D5DA7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B91924-2BA7-9D14-0628-AEE4A75E83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11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144EAED-EC01-9F1B-A34A-6AC650839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7E2521-4352-C416-30D2-97B1A679A1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15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6AB5005-4D43-EC04-B782-4381EB780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2E182B-905F-7620-D476-8F50115CEE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40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_</dc:creator>
  <cp:lastModifiedBy>_</cp:lastModifiedBy>
  <cp:revision>1</cp:revision>
  <dcterms:created xsi:type="dcterms:W3CDTF">2025-08-12T15:54:42Z</dcterms:created>
  <dcterms:modified xsi:type="dcterms:W3CDTF">2025-08-12T15:54:42Z</dcterms:modified>
</cp:coreProperties>
</file>